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3"/>
        <p:sld r:id="rId6"/>
        <p:sld r:id="rId7"/>
        <p:sld r:id="rId8"/>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100213"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1" dirty="0">
                <a:solidFill>
                  <a:schemeClr val="tx1"/>
                </a:solidFill>
              </a:rPr>
              <a:t>SURYA S</a:t>
            </a:r>
            <a:endParaRPr lang="en-US" sz="1100" b="1"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1"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au511321205042</a:t>
            </a:r>
            <a:endParaRPr lang="en-US" sz="1100" b="1"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
        <p:nvSpPr>
          <p:cNvPr id="3" name="TextBox 2"/>
          <p:cNvSpPr txBox="1"/>
          <p:nvPr/>
        </p:nvSpPr>
        <p:spPr>
          <a:xfrm>
            <a:off x="3653064" y="1661885"/>
            <a:ext cx="1828800" cy="1828800"/>
          </a:xfrm>
          <a:prstGeom prst="rect">
            <a:avLst/>
          </a:prstGeom>
          <a:noFill/>
        </p:spPr>
        <p:txBody>
          <a:bodyPr wrap="square" rtlCol="0">
            <a:spAutoFit/>
          </a:bodyPr>
          <a:lstStyle/>
          <a:p>
            <a:pPr algn="l"/>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pic>
        <p:nvPicPr>
          <p:cNvPr id="3" name="Picture 2" descr="Screenshot 2024-04-09 084323"/>
          <p:cNvPicPr>
            <a:picLocks noChangeAspect="1"/>
          </p:cNvPicPr>
          <p:nvPr/>
        </p:nvPicPr>
        <p:blipFill>
          <a:blip r:embed="rId1"/>
          <a:stretch>
            <a:fillRect/>
          </a:stretch>
        </p:blipFill>
        <p:spPr>
          <a:xfrm>
            <a:off x="80010" y="1064895"/>
            <a:ext cx="9144000" cy="40112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9 084517"/>
          <p:cNvPicPr>
            <a:picLocks noChangeAspect="1"/>
          </p:cNvPicPr>
          <p:nvPr/>
        </p:nvPicPr>
        <p:blipFill>
          <a:blip r:embed="rId1"/>
          <a:stretch>
            <a:fillRect/>
          </a:stretch>
        </p:blipFill>
        <p:spPr>
          <a:xfrm>
            <a:off x="0" y="1108075"/>
            <a:ext cx="9210675" cy="3947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9 084542"/>
          <p:cNvPicPr>
            <a:picLocks noChangeAspect="1"/>
          </p:cNvPicPr>
          <p:nvPr/>
        </p:nvPicPr>
        <p:blipFill>
          <a:blip r:embed="rId1"/>
          <a:stretch>
            <a:fillRect/>
          </a:stretch>
        </p:blipFill>
        <p:spPr>
          <a:xfrm>
            <a:off x="0" y="1123315"/>
            <a:ext cx="9144000" cy="3959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09 084608"/>
          <p:cNvPicPr>
            <a:picLocks noChangeAspect="1"/>
          </p:cNvPicPr>
          <p:nvPr/>
        </p:nvPicPr>
        <p:blipFill>
          <a:blip r:embed="rId1"/>
          <a:stretch>
            <a:fillRect/>
          </a:stretch>
        </p:blipFill>
        <p:spPr>
          <a:xfrm>
            <a:off x="0" y="1102995"/>
            <a:ext cx="9144000" cy="3975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9 084642"/>
          <p:cNvPicPr>
            <a:picLocks noChangeAspect="1"/>
          </p:cNvPicPr>
          <p:nvPr/>
        </p:nvPicPr>
        <p:blipFill>
          <a:blip r:embed="rId1"/>
          <a:stretch>
            <a:fillRect/>
          </a:stretch>
        </p:blipFill>
        <p:spPr>
          <a:xfrm>
            <a:off x="0" y="1094105"/>
            <a:ext cx="9144000" cy="3965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endParaRPr lang="en-US" dirty="0"/>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endParaRPr lang="en-US" dirty="0"/>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2" name="TextBox 1"/>
          <p:cNvSpPr txBox="1"/>
          <p:nvPr/>
        </p:nvSpPr>
        <p:spPr>
          <a:xfrm>
            <a:off x="131032" y="1556087"/>
            <a:ext cx="8526294" cy="2031325"/>
          </a:xfrm>
          <a:prstGeom prst="rect">
            <a:avLst/>
          </a:prstGeom>
          <a:noFill/>
        </p:spPr>
        <p:txBody>
          <a:bodyPr wrap="square" rtlCol="0">
            <a:spAutoFit/>
          </a:bodyPr>
          <a:lstStyle/>
          <a:p>
            <a:r>
              <a:rPr lang="en-US" dirty="0"/>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b="0" i="0" dirty="0">
                <a:solidFill>
                  <a:srgbClr val="0D0D0D"/>
                </a:solidFill>
                <a:effectLst/>
                <a:highlight>
                  <a:srgbClr val="FFFFFF"/>
                </a:highlight>
                <a:latin typeface="+mn-lt"/>
              </a:rPr>
              <a:t>The current bus reservation system faces multiple challenges, including manual booking processes leading to delays and errors, limited accessibility due to the absence of a user-friendly online platform, inefficient fleet management without real-time tracking capabilities, security concerns jeopardizing passenger data privacy, and a lack of analytical insights hindering informed decision-making. These shortcomings undermine the efficiency of the transportation service, resulting in customer dissatisfaction, revenue loss, and operational inefficiencies. To address these issues, there is a critical need for the development and implementation of an advanced bus reservation system. Such a system should offer seamless online booking experiences, efficient fleet management tools, robust security features to protect passenger data, and comprehensive analytical insights to inform strategic decision-making and enhance customer satisfaction.</a:t>
            </a:r>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endParaRPr lang="en-US" dirty="0"/>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endParaRPr lang="en-US" dirty="0"/>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endParaRPr lang="en-US" dirty="0"/>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endParaRPr lang="en-US" dirty="0"/>
          </a:p>
          <a:p>
            <a:endParaRPr lang="en-US"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endParaRPr lang="en-US" dirty="0"/>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endParaRPr lang="en-US" dirty="0"/>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11347</Words>
  <Application>WPS Presentation</Application>
  <PresentationFormat>On-screen Show (16:9)</PresentationFormat>
  <Paragraphs>105</Paragraphs>
  <Slides>17</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17</vt:i4>
      </vt:variant>
      <vt:variant>
        <vt:lpstr>自定义放映</vt:lpstr>
      </vt:variant>
      <vt:variant>
        <vt:i4>1</vt:i4>
      </vt:variant>
    </vt:vector>
  </HeadingPairs>
  <TitlesOfParts>
    <vt:vector size="32"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   </vt:lpstr>
      <vt:lpstr>Problem Statement</vt:lpstr>
      <vt:lpstr>Project Overview</vt:lpstr>
      <vt:lpstr>Proposed Solution</vt:lpstr>
      <vt:lpstr>PowerPoint 演示文稿</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18</cp:revision>
  <dcterms:created xsi:type="dcterms:W3CDTF">2024-04-09T04:22:57Z</dcterms:created>
  <dcterms:modified xsi:type="dcterms:W3CDTF">2024-04-09T04:26:03Z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67A6151DFACF47F78FD59598006FC1DF_12</vt:lpwstr>
  </property>
  <property fmtid="{D5CDD505-2E9C-101B-9397-08002B2CF9AE}" pid="4" name="KSOProductBuildVer">
    <vt:lpwstr>1033-12.2.0.13472</vt:lpwstr>
  </property>
</Properties>
</file>